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66"/>
    <a:srgbClr val="800080"/>
    <a:srgbClr val="598B1D"/>
    <a:srgbClr val="8600D0"/>
    <a:srgbClr val="EB03A9"/>
    <a:srgbClr val="FF6600"/>
    <a:srgbClr val="FF9933"/>
    <a:srgbClr val="000099"/>
    <a:srgbClr val="72B1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D9D66-0DC7-46B5-B766-B1F67797B549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C7D4-8B14-486C-A905-47629B3E0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C7D4-8B14-486C-A905-47629B3E05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66186"/>
            <a:ext cx="1671638" cy="78020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6" y="366186"/>
            <a:ext cx="4900613" cy="7802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2133602"/>
            <a:ext cx="32861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1" y="2133602"/>
            <a:ext cx="3286125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2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3314-8846-47CE-8EB9-3E94188E1A5A}" type="datetimeFigureOut">
              <a:rPr lang="en-US" smtClean="0"/>
              <a:pPr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8E3D-41AE-4073-812B-AE0BE162A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.whatsapp.com/CsXrvOg40LI82mGhrUWuuj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hyperlink" Target="https://meet.google.com/idr-rwiy-trc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gle/Q8HhHAdG9Lfx8pYPA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Artwork\Other\New folder\New folder\Untitle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7" name="Picture 4" descr="E:\My Artwork\Other\Fufi\7e77a168-3123-4f59-8b95-3e94d3ff34c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857224"/>
            <a:ext cx="864776" cy="1000132"/>
          </a:xfrm>
          <a:prstGeom prst="rect">
            <a:avLst/>
          </a:prstGeom>
          <a:noFill/>
        </p:spPr>
      </p:pic>
      <p:pic>
        <p:nvPicPr>
          <p:cNvPr id="9" name="Picture 5" descr="E:\My Artwork\Other\Fufi\hit-naac-A-Gra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26" y="935806"/>
            <a:ext cx="1567876" cy="992988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285704" y="4357686"/>
            <a:ext cx="65722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ahnschrift SemiBold" pitchFamily="34" charset="0"/>
                <a:ea typeface="Segoe UI Black" pitchFamily="34" charset="0"/>
              </a:rPr>
              <a:t>Important </a:t>
            </a:r>
            <a:r>
              <a:rPr lang="en-IN" sz="20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ahnschrift SemiBold" pitchFamily="34" charset="0"/>
                <a:ea typeface="Segoe UI Black" pitchFamily="34" charset="0"/>
              </a:rPr>
              <a:t>Informations</a:t>
            </a:r>
            <a:r>
              <a:rPr lang="en-IN" sz="2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ahnschrift SemiBold" pitchFamily="34" charset="0"/>
                <a:ea typeface="Segoe UI Black" pitchFamily="34" charset="0"/>
              </a:rPr>
              <a:t> :-</a:t>
            </a:r>
          </a:p>
          <a:p>
            <a:endParaRPr lang="en-IN" sz="140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ahnschrift SemiBold" pitchFamily="34" charset="0"/>
              <a:ea typeface="Segoe UI Black" pitchFamily="34" charset="0"/>
            </a:endParaRPr>
          </a:p>
          <a:p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</a:rPr>
              <a:t>Registration Link ----- </a:t>
            </a:r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  <a:hlinkClick r:id="rId6"/>
              </a:rPr>
              <a:t>https://forms.gle/Q8HhHAdG9Lfx8pYPA</a:t>
            </a:r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</a:rPr>
              <a:t>Google Meet ----------  </a:t>
            </a:r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  <a:hlinkClick r:id="rId7"/>
              </a:rPr>
              <a:t>https://meet.google.com/idr-rwiy-trc</a:t>
            </a:r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</a:rPr>
              <a:t>(Kindly Join Before 10 Minutes)---</a:t>
            </a:r>
          </a:p>
          <a:p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r>
              <a:rPr lang="en-IN" sz="1400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</a:rPr>
              <a:t>Whatsapp</a:t>
            </a:r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</a:rPr>
              <a:t> Group Link -  </a:t>
            </a:r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  <a:hlinkClick r:id="rId8"/>
              </a:rPr>
              <a:t>https://chat.whatsapp.com/CsXrvOg40LI82mGhrUWuuj</a:t>
            </a:r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</a:rPr>
              <a:t>Contact No.------------7000753063,  7999564420</a:t>
            </a:r>
          </a:p>
          <a:p>
            <a:endParaRPr lang="en-IN" sz="1400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  <a:p>
            <a:r>
              <a:rPr lang="en-IN" sz="1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ahnschrift" pitchFamily="34" charset="0"/>
                <a:ea typeface="Segoe UI Black" pitchFamily="34" charset="0"/>
              </a:rPr>
              <a:t>Participants Will Be Issued E-Certificate After Submission Of Feedback Form 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Bahnschrift" pitchFamily="34" charset="0"/>
              <a:ea typeface="Segoe UI Black" pitchFamily="34" charset="0"/>
            </a:endParaRPr>
          </a:p>
        </p:txBody>
      </p:sp>
      <p:pic>
        <p:nvPicPr>
          <p:cNvPr id="3" name="Picture 3" descr="E:\My Artwork\Other\New folder\New folder\Untitled Text 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90" y="57950"/>
            <a:ext cx="6429420" cy="1156464"/>
          </a:xfrm>
          <a:prstGeom prst="rect">
            <a:avLst/>
          </a:prstGeom>
          <a:noFill/>
        </p:spPr>
      </p:pic>
      <p:pic>
        <p:nvPicPr>
          <p:cNvPr id="4" name="Picture 4" descr="E:\My Artwork\Other\New folder\New folder\Untitled Text 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8" y="1053334"/>
            <a:ext cx="4572031" cy="518270"/>
          </a:xfrm>
          <a:prstGeom prst="rect">
            <a:avLst/>
          </a:prstGeom>
          <a:noFill/>
        </p:spPr>
      </p:pic>
      <p:pic>
        <p:nvPicPr>
          <p:cNvPr id="5" name="Picture 5" descr="E:\My Artwork\Other\New folder\New folder\Untitled Text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96" y="1500166"/>
            <a:ext cx="714380" cy="428628"/>
          </a:xfrm>
          <a:prstGeom prst="rect">
            <a:avLst/>
          </a:prstGeom>
          <a:noFill/>
        </p:spPr>
      </p:pic>
      <p:pic>
        <p:nvPicPr>
          <p:cNvPr id="1030" name="Picture 6" descr="E:\My Artwork\Other\New folder\New folder\Untitled Text 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8" y="1822535"/>
            <a:ext cx="5422900" cy="606325"/>
          </a:xfrm>
          <a:prstGeom prst="rect">
            <a:avLst/>
          </a:prstGeom>
          <a:noFill/>
        </p:spPr>
      </p:pic>
      <p:pic>
        <p:nvPicPr>
          <p:cNvPr id="6" name="Picture 7" descr="E:\My Artwork\Other\New folder\New folder\Untitled Text 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2984" y="2428860"/>
            <a:ext cx="4310062" cy="503993"/>
          </a:xfrm>
          <a:prstGeom prst="rect">
            <a:avLst/>
          </a:prstGeom>
          <a:noFill/>
        </p:spPr>
      </p:pic>
      <p:pic>
        <p:nvPicPr>
          <p:cNvPr id="1032" name="Picture 8" descr="E:\My Artwork\Other\New folder\New folder\Untitled Text 6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90" y="3031748"/>
            <a:ext cx="6405560" cy="540120"/>
          </a:xfrm>
          <a:prstGeom prst="rect">
            <a:avLst/>
          </a:prstGeom>
          <a:noFill/>
        </p:spPr>
      </p:pic>
      <p:pic>
        <p:nvPicPr>
          <p:cNvPr id="10" name="Picture 9" descr="E:\My Artwork\Other\New folder\New folder\Untitled Text 7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8" y="3505060"/>
            <a:ext cx="6286544" cy="1138378"/>
          </a:xfrm>
          <a:prstGeom prst="rect">
            <a:avLst/>
          </a:prstGeom>
          <a:noFill/>
        </p:spPr>
      </p:pic>
      <p:pic>
        <p:nvPicPr>
          <p:cNvPr id="2" name="Picture 2" descr="E:\My Artwork\Other\New folder\New folder\Untitled Text 8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291" y="8021690"/>
            <a:ext cx="6429420" cy="55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WhatsApp Image 2021-08-02 at 9.26.02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285720"/>
            <a:ext cx="5266363" cy="862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46</Words>
  <Application>Microsoft Office PowerPoint</Application>
  <PresentationFormat>Letter Paper (8.5x11 in)</PresentationFormat>
  <Paragraphs>14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Govt. Kamla Devi Rathi Mahila P.G. College  Rajnandgaon (C.G.)</dc:title>
  <dc:creator>User</dc:creator>
  <cp:lastModifiedBy>ACER</cp:lastModifiedBy>
  <cp:revision>142</cp:revision>
  <dcterms:created xsi:type="dcterms:W3CDTF">2020-09-04T17:08:06Z</dcterms:created>
  <dcterms:modified xsi:type="dcterms:W3CDTF">2021-08-03T11:57:34Z</dcterms:modified>
</cp:coreProperties>
</file>