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CE7F-E87B-4E9B-8DB4-951F7A9B57F8}" type="datetimeFigureOut">
              <a:rPr lang="en-US" smtClean="0"/>
              <a:pPr/>
              <a:t>12-Dec-17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7A60-5643-4C23-8A5B-B7676A55F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371599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Kruti Dev 010" pitchFamily="2" charset="0"/>
              </a:rPr>
              <a:t>dq</a:t>
            </a:r>
            <a:r>
              <a:rPr lang="en-US" sz="3000" b="1" dirty="0" smtClean="0">
                <a:latin typeface="Kruti Dev 010" pitchFamily="2" charset="0"/>
              </a:rPr>
              <a:t>- </a:t>
            </a:r>
            <a:r>
              <a:rPr lang="en-US" sz="3000" b="1" dirty="0" err="1" smtClean="0">
                <a:latin typeface="Kruti Dev 010" pitchFamily="2" charset="0"/>
              </a:rPr>
              <a:t>vkcsnk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csxe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lgk;d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izk</a:t>
            </a:r>
            <a:r>
              <a:rPr lang="en-US" sz="3000" b="1" dirty="0" smtClean="0">
                <a:latin typeface="Kruti Dev 010" pitchFamily="2" charset="0"/>
              </a:rPr>
              <a:t>/;kid</a:t>
            </a:r>
            <a:br>
              <a:rPr lang="en-US" sz="3000" b="1" dirty="0" smtClean="0">
                <a:latin typeface="Kruti Dev 010" pitchFamily="2" charset="0"/>
              </a:rPr>
            </a:br>
            <a:r>
              <a:rPr lang="en-US" sz="3000" b="1" dirty="0" err="1" smtClean="0">
                <a:latin typeface="Kruti Dev 010" pitchFamily="2" charset="0"/>
              </a:rPr>
              <a:t>jktuhfr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foKku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foHkkxh</a:t>
            </a:r>
            <a:r>
              <a:rPr lang="en-US" sz="3000" b="1" dirty="0" smtClean="0">
                <a:latin typeface="Kruti Dev 010" pitchFamily="2" charset="0"/>
              </a:rPr>
              <a:t>; </a:t>
            </a:r>
            <a:r>
              <a:rPr lang="en-US" sz="3000" b="1" dirty="0" err="1" smtClean="0">
                <a:latin typeface="Kruti Dev 010" pitchFamily="2" charset="0"/>
              </a:rPr>
              <a:t>tkudkjh</a:t>
            </a:r>
            <a:r>
              <a:rPr lang="en-US" sz="3000" b="1" dirty="0" smtClean="0">
                <a:latin typeface="Kruti Dev 010" pitchFamily="2" charset="0"/>
              </a:rPr>
              <a:t> ¼2017&amp;18½</a:t>
            </a:r>
            <a:r>
              <a:rPr lang="en-US" sz="3000" dirty="0" smtClean="0">
                <a:latin typeface="Kruti Dev 010" pitchFamily="2" charset="0"/>
              </a:rPr>
              <a:t/>
            </a:r>
            <a:br>
              <a:rPr lang="en-US" sz="3000" dirty="0" smtClean="0">
                <a:latin typeface="Kruti Dev 010" pitchFamily="2" charset="0"/>
              </a:rPr>
            </a:br>
            <a:r>
              <a:rPr lang="en-US" sz="2800" dirty="0" smtClean="0">
                <a:latin typeface="Kruti Dev 010" pitchFamily="2" charset="0"/>
              </a:rPr>
              <a:t>“</a:t>
            </a:r>
            <a:r>
              <a:rPr lang="en-US" sz="2800" dirty="0" err="1" smtClean="0">
                <a:latin typeface="Kruti Dev 010" pitchFamily="2" charset="0"/>
              </a:rPr>
              <a:t>kkldh</a:t>
            </a:r>
            <a:r>
              <a:rPr lang="en-US" sz="2800" dirty="0" smtClean="0">
                <a:latin typeface="Kruti Dev 010" pitchFamily="2" charset="0"/>
              </a:rPr>
              <a:t>; </a:t>
            </a:r>
            <a:r>
              <a:rPr lang="en-US" sz="2800" dirty="0" err="1" smtClean="0">
                <a:latin typeface="Kruti Dev 010" pitchFamily="2" charset="0"/>
              </a:rPr>
              <a:t>deyk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nsoh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jkBh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efgyk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LukrdksRrj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egk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jktukanxkao</a:t>
            </a:r>
            <a:r>
              <a:rPr lang="en-US" sz="2800" dirty="0" smtClean="0">
                <a:latin typeface="Kruti Dev 010" pitchFamily="2" charset="0"/>
              </a:rPr>
              <a:t> ¼N-x-½</a:t>
            </a:r>
            <a:endParaRPr lang="en-US" sz="2800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609600" cy="914400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Ø-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1143000"/>
            <a:ext cx="1447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295400"/>
            <a:ext cx="1447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90600" y="1676400"/>
            <a:ext cx="1066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fnukad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33600" y="1676400"/>
            <a:ext cx="1371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kh’kZd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endParaRPr lang="en-US" sz="20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581400" y="1676400"/>
            <a:ext cx="1524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Kruti Dev 010" pitchFamily="2" charset="0"/>
              </a:rPr>
              <a:t>f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o’k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fo'ks’kK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@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izeq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[k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oDrk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-</a:t>
            </a:r>
            <a:endParaRPr lang="en-US" sz="32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81600" y="1676400"/>
            <a:ext cx="2057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ykHkkfUor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Nk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=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k,a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d{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kk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uke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mi;ksfxrk</a:t>
            </a:r>
            <a:endParaRPr lang="en-US" sz="19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315200" y="1676400"/>
            <a:ext cx="1676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QksVks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xSyjh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04800" y="2590800"/>
            <a:ext cx="609600" cy="3886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1-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990600" y="2590800"/>
            <a:ext cx="1066800" cy="388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27-11-17 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133600" y="2590800"/>
            <a:ext cx="1371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ewy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ewy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drZO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3581400" y="2590800"/>
            <a:ext cx="1524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ujsUnz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Bkdqj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lnL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jk’Vªh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ifj’kn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[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Hkkjrh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koDrk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ifj’kn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181600" y="2667000"/>
            <a:ext cx="20574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Ckh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Hkkx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,d]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nks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rhu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,e-,-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izFke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r`rh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lsesLVj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jkt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foKku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,e-,-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izFke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r`rh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lsesLVj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euksfoKku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vR;ar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lkjxfHkZr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Kkuo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kZd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izsjd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mi;ksxh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jgkA</a:t>
            </a:r>
            <a:endParaRPr lang="en-US" sz="20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133600" y="3352800"/>
            <a:ext cx="1371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fofHkUu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vuqPNsn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1400" y="3352800"/>
            <a:ext cx="1524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veysUnq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gktjk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yksddyk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133600" y="40386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fo’ksrkvk,a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ekr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` “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jk’VªHkfDr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laxzke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ftanxh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izsjd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vfHkO;fDr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581400" y="40386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fo’.kq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“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kkldh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vfHkHkk’kd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2133600" y="48768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efgykvksa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rFkk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efgykvksa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dkuwu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581400" y="48768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Jherh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eksfguh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daoj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[;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U;kf;d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n.Mkf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ftyk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jktukanxkao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2133600" y="56388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tkx:drk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3581400" y="56388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Mk- ¼Jherh½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ch-,u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esJke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}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kjk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mncks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ku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pic>
        <p:nvPicPr>
          <p:cNvPr id="5" name="Picture 2" descr="C:\Users\sb\Desktop\gd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1011" y="2667000"/>
            <a:ext cx="1670589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371599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Kruti Dev 010" pitchFamily="2" charset="0"/>
              </a:rPr>
              <a:t>dq</a:t>
            </a:r>
            <a:r>
              <a:rPr lang="en-US" sz="3000" b="1" dirty="0" smtClean="0">
                <a:latin typeface="Kruti Dev 010" pitchFamily="2" charset="0"/>
              </a:rPr>
              <a:t>- </a:t>
            </a:r>
            <a:r>
              <a:rPr lang="en-US" sz="3000" b="1" dirty="0" err="1" smtClean="0">
                <a:latin typeface="Kruti Dev 010" pitchFamily="2" charset="0"/>
              </a:rPr>
              <a:t>vkcsnk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csxe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lgk;d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izk</a:t>
            </a:r>
            <a:r>
              <a:rPr lang="en-US" sz="3000" b="1" dirty="0" smtClean="0">
                <a:latin typeface="Kruti Dev 010" pitchFamily="2" charset="0"/>
              </a:rPr>
              <a:t>/;kid</a:t>
            </a:r>
            <a:br>
              <a:rPr lang="en-US" sz="3000" b="1" dirty="0" smtClean="0">
                <a:latin typeface="Kruti Dev 010" pitchFamily="2" charset="0"/>
              </a:rPr>
            </a:br>
            <a:r>
              <a:rPr lang="en-US" sz="3000" b="1" dirty="0" err="1" smtClean="0">
                <a:latin typeface="Kruti Dev 010" pitchFamily="2" charset="0"/>
              </a:rPr>
              <a:t>jktuhfr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foKku</a:t>
            </a:r>
            <a:r>
              <a:rPr lang="en-US" sz="3000" b="1" dirty="0" smtClean="0">
                <a:latin typeface="Kruti Dev 010" pitchFamily="2" charset="0"/>
              </a:rPr>
              <a:t> </a:t>
            </a:r>
            <a:r>
              <a:rPr lang="en-US" sz="3000" b="1" dirty="0" err="1" smtClean="0">
                <a:latin typeface="Kruti Dev 010" pitchFamily="2" charset="0"/>
              </a:rPr>
              <a:t>foHkkxh</a:t>
            </a:r>
            <a:r>
              <a:rPr lang="en-US" sz="3000" b="1" dirty="0" smtClean="0">
                <a:latin typeface="Kruti Dev 010" pitchFamily="2" charset="0"/>
              </a:rPr>
              <a:t>; </a:t>
            </a:r>
            <a:r>
              <a:rPr lang="en-US" sz="3000" b="1" dirty="0" err="1" smtClean="0">
                <a:latin typeface="Kruti Dev 010" pitchFamily="2" charset="0"/>
              </a:rPr>
              <a:t>tkudkjh</a:t>
            </a:r>
            <a:r>
              <a:rPr lang="en-US" sz="3000" b="1" dirty="0" smtClean="0">
                <a:latin typeface="Kruti Dev 010" pitchFamily="2" charset="0"/>
              </a:rPr>
              <a:t> ¼2017&amp;18½</a:t>
            </a:r>
            <a:r>
              <a:rPr lang="en-US" sz="3000" dirty="0" smtClean="0">
                <a:latin typeface="Kruti Dev 010" pitchFamily="2" charset="0"/>
              </a:rPr>
              <a:t/>
            </a:r>
            <a:br>
              <a:rPr lang="en-US" sz="3000" dirty="0" smtClean="0">
                <a:latin typeface="Kruti Dev 010" pitchFamily="2" charset="0"/>
              </a:rPr>
            </a:br>
            <a:r>
              <a:rPr lang="en-US" sz="2800" dirty="0" smtClean="0">
                <a:latin typeface="Kruti Dev 010" pitchFamily="2" charset="0"/>
              </a:rPr>
              <a:t>“</a:t>
            </a:r>
            <a:r>
              <a:rPr lang="en-US" sz="2800" dirty="0" err="1" smtClean="0">
                <a:latin typeface="Kruti Dev 010" pitchFamily="2" charset="0"/>
              </a:rPr>
              <a:t>kkldh</a:t>
            </a:r>
            <a:r>
              <a:rPr lang="en-US" sz="2800" dirty="0" smtClean="0">
                <a:latin typeface="Kruti Dev 010" pitchFamily="2" charset="0"/>
              </a:rPr>
              <a:t>; </a:t>
            </a:r>
            <a:r>
              <a:rPr lang="en-US" sz="2800" dirty="0" err="1" smtClean="0">
                <a:latin typeface="Kruti Dev 010" pitchFamily="2" charset="0"/>
              </a:rPr>
              <a:t>deyk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nsoh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jkBh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efgyk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LukrdksRrj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latin typeface="Kruti Dev 010" pitchFamily="2" charset="0"/>
              </a:rPr>
              <a:t>egk</a:t>
            </a:r>
            <a:r>
              <a:rPr lang="en-US" sz="2800" dirty="0" smtClean="0">
                <a:latin typeface="Kruti Dev 010" pitchFamily="2" charset="0"/>
              </a:rPr>
              <a:t>- </a:t>
            </a:r>
            <a:r>
              <a:rPr lang="en-US" sz="2800" dirty="0" err="1" smtClean="0">
                <a:latin typeface="Kruti Dev 010" pitchFamily="2" charset="0"/>
              </a:rPr>
              <a:t>jktukanxkao</a:t>
            </a:r>
            <a:r>
              <a:rPr lang="en-US" sz="2800" dirty="0" smtClean="0">
                <a:latin typeface="Kruti Dev 010" pitchFamily="2" charset="0"/>
              </a:rPr>
              <a:t> ¼N-x-½</a:t>
            </a:r>
            <a:endParaRPr lang="en-US" sz="2800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609600" cy="914400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Ø-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1143000"/>
            <a:ext cx="1447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295400"/>
            <a:ext cx="1447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90600" y="1676400"/>
            <a:ext cx="1066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fnukad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33600" y="1676400"/>
            <a:ext cx="1371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kh’kZd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endParaRPr lang="en-US" sz="20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581400" y="1676400"/>
            <a:ext cx="1524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Kruti Dev 010" pitchFamily="2" charset="0"/>
              </a:rPr>
              <a:t>f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o’k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fo'ks’kK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@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izeq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[k </a:t>
            </a:r>
            <a:r>
              <a:rPr lang="en-US" sz="3200" dirty="0" err="1" smtClean="0">
                <a:solidFill>
                  <a:schemeClr val="tx1"/>
                </a:solidFill>
                <a:latin typeface="Kruti Dev 010" pitchFamily="2" charset="0"/>
              </a:rPr>
              <a:t>oDrk</a:t>
            </a:r>
            <a:r>
              <a:rPr lang="en-US" sz="3200" dirty="0" smtClean="0">
                <a:solidFill>
                  <a:schemeClr val="tx1"/>
                </a:solidFill>
                <a:latin typeface="Kruti Dev 010" pitchFamily="2" charset="0"/>
              </a:rPr>
              <a:t>-</a:t>
            </a:r>
            <a:endParaRPr lang="en-US" sz="32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81600" y="1676400"/>
            <a:ext cx="2057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ykHkkfUor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Nk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=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k,a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d{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kk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uke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r>
              <a:rPr lang="en-US" sz="19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1900" dirty="0" err="1" smtClean="0">
                <a:solidFill>
                  <a:schemeClr val="tx1"/>
                </a:solidFill>
                <a:latin typeface="Kruti Dev 010" pitchFamily="2" charset="0"/>
              </a:rPr>
              <a:t>mi;ksfxrk</a:t>
            </a:r>
            <a:endParaRPr lang="en-US" sz="19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315200" y="1676400"/>
            <a:ext cx="1676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QksVks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xSyjh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04800" y="2590800"/>
            <a:ext cx="609600" cy="3886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10" pitchFamily="2" charset="0"/>
                <a:ea typeface="+mn-ea"/>
                <a:cs typeface="+mn-cs"/>
              </a:rPr>
              <a:t>1-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990600" y="2590800"/>
            <a:ext cx="1066800" cy="388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27-11-17 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133600" y="2590800"/>
            <a:ext cx="1371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ewy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ewy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drZO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3581400" y="2590800"/>
            <a:ext cx="1524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ujsUnz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Bkdqj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lnL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jk’Vªh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ifj’kn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[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ky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Hkkjrh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koDrk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ifj’kn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181600" y="2667000"/>
            <a:ext cx="20574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Ckh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Hkkx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,d]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nks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rhu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,e-,-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izFke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r`rh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lsesLVj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jkt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foKku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,e-,-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izFke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r`rh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lsesLVj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euksfoKku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dk;Zdze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vR;ar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lkjxfHkZr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Kkuo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kZd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izsjd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mi;ksxh</a:t>
            </a:r>
            <a:r>
              <a:rPr lang="en-US" sz="20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ruti Dev 010" pitchFamily="2" charset="0"/>
              </a:rPr>
              <a:t>jgkA</a:t>
            </a:r>
            <a:endParaRPr lang="en-US" sz="20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133600" y="3352800"/>
            <a:ext cx="1371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fofHkUu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vuqPNsn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1400" y="3352800"/>
            <a:ext cx="1524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veysUnq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gktjk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yksddyk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133600" y="40386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fo’ksrkvk,a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ekr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` “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jk’VªHkfDr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laxzke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ftanxh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izsjd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vfHkO;fDr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581400" y="40386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fo’.kq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lko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“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kkldh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vfHkHkk’kd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2133600" y="48768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efgykvksa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vf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rFkk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efgykvksa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dkuwu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581400" y="48768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Jherh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eksfguh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daoj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]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eq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[;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U;kf;d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n.Mkf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kdkjh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ftyk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jktukanxkao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2133600" y="5638800"/>
            <a:ext cx="1371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laafo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kku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tkx:drk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^^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3581400" y="5638800"/>
            <a:ext cx="1524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Mk- ¼Jherh½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ch-,u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esJke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}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kjk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mncks</a:t>
            </a:r>
            <a:r>
              <a:rPr lang="en-US" sz="2500" dirty="0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lang="en-US" sz="2500" dirty="0" err="1" smtClean="0">
                <a:solidFill>
                  <a:schemeClr val="tx1"/>
                </a:solidFill>
                <a:latin typeface="Kruti Dev 010" pitchFamily="2" charset="0"/>
              </a:rPr>
              <a:t>ku</a:t>
            </a:r>
            <a:endParaRPr lang="en-US" sz="2500" dirty="0">
              <a:solidFill>
                <a:schemeClr val="tx1"/>
              </a:solidFill>
              <a:latin typeface="Kruti Dev 010" pitchFamily="2" charset="0"/>
            </a:endParaRPr>
          </a:p>
        </p:txBody>
      </p:sp>
      <p:pic>
        <p:nvPicPr>
          <p:cNvPr id="5" name="Picture 2" descr="C:\Users\sb\Desktop\gd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1011" y="2667000"/>
            <a:ext cx="1670589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346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dq- vkcsnk csxe lgk;d izk/;kid jktuhfr foKku foHkkxh; tkudkjh ¼2017&amp;18½ “kkldh; deyk nsoh jkBh efgyk LukrdksRrj egk- jktukanxkao ¼N-x-½</vt:lpstr>
      <vt:lpstr>dq- vkcsnk csxe lgk;d izk/;kid jktuhfr foKku foHkkxh; tkudkjh ¼2017&amp;18½ “kkldh; deyk nsoh jkBh efgyk LukrdksRrj egk- jktukanxkao ¼N-x-½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ACER</cp:lastModifiedBy>
  <cp:revision>33</cp:revision>
  <dcterms:created xsi:type="dcterms:W3CDTF">2017-11-06T12:10:21Z</dcterms:created>
  <dcterms:modified xsi:type="dcterms:W3CDTF">2017-12-12T11:08:28Z</dcterms:modified>
</cp:coreProperties>
</file>